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Прямоугольник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Прямоугольник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Прямоугольник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Скругленный прямоугольник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Скругленный прямоугольник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46F661D5-4F92-4323-9E59-2627736206F9}" type="datetimeFigureOut">
              <a:rPr lang="ru-RU" smtClean="0"/>
              <a:t>21.11.2015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A9071962-DAD7-4C3F-8BD5-E355BC88240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F661D5-4F92-4323-9E59-2627736206F9}" type="datetimeFigureOut">
              <a:rPr lang="ru-RU" smtClean="0"/>
              <a:t>21.11.2015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71962-DAD7-4C3F-8BD5-E355BC88240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F661D5-4F92-4323-9E59-2627736206F9}" type="datetimeFigureOut">
              <a:rPr lang="ru-RU" smtClean="0"/>
              <a:t>21.11.2015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71962-DAD7-4C3F-8BD5-E355BC88240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F661D5-4F92-4323-9E59-2627736206F9}" type="datetimeFigureOut">
              <a:rPr lang="ru-RU" smtClean="0"/>
              <a:t>21.11.2015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71962-DAD7-4C3F-8BD5-E355BC88240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F661D5-4F92-4323-9E59-2627736206F9}" type="datetimeFigureOut">
              <a:rPr lang="ru-RU" smtClean="0"/>
              <a:t>21.11.2015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71962-DAD7-4C3F-8BD5-E355BC88240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F661D5-4F92-4323-9E59-2627736206F9}" type="datetimeFigureOut">
              <a:rPr lang="ru-RU" smtClean="0"/>
              <a:t>21.11.2015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71962-DAD7-4C3F-8BD5-E355BC88240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46F661D5-4F92-4323-9E59-2627736206F9}" type="datetimeFigureOut">
              <a:rPr lang="ru-RU" smtClean="0"/>
              <a:t>21.11.2015</a:t>
            </a:fld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A9071962-DAD7-4C3F-8BD5-E355BC88240B}" type="slidenum">
              <a:rPr lang="ru-RU" smtClean="0"/>
              <a:t>‹#›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46F661D5-4F92-4323-9E59-2627736206F9}" type="datetimeFigureOut">
              <a:rPr lang="ru-RU" smtClean="0"/>
              <a:t>21.11.2015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A9071962-DAD7-4C3F-8BD5-E355BC88240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F661D5-4F92-4323-9E59-2627736206F9}" type="datetimeFigureOut">
              <a:rPr lang="ru-RU" smtClean="0"/>
              <a:t>21.11.2015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71962-DAD7-4C3F-8BD5-E355BC88240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F661D5-4F92-4323-9E59-2627736206F9}" type="datetimeFigureOut">
              <a:rPr lang="ru-RU" smtClean="0"/>
              <a:t>21.11.2015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71962-DAD7-4C3F-8BD5-E355BC88240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F661D5-4F92-4323-9E59-2627736206F9}" type="datetimeFigureOut">
              <a:rPr lang="ru-RU" smtClean="0"/>
              <a:t>21.11.2015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71962-DAD7-4C3F-8BD5-E355BC88240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46F661D5-4F92-4323-9E59-2627736206F9}" type="datetimeFigureOut">
              <a:rPr lang="ru-RU" smtClean="0"/>
              <a:t>21.11.2015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A9071962-DAD7-4C3F-8BD5-E355BC88240B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143248"/>
            <a:ext cx="8458200" cy="1470025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В </a:t>
            </a:r>
            <a:r>
              <a:rPr lang="ru-RU" dirty="0" smtClean="0"/>
              <a:t>жизни всегда есть место подвигу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Номинация</a:t>
            </a: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1142984"/>
            <a:ext cx="91440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10 марта 1995 года, во время штурма Бамута, </a:t>
            </a:r>
            <a:r>
              <a:rPr lang="ru-RU" dirty="0" err="1"/>
              <a:t>разведвзвод</a:t>
            </a:r>
            <a:r>
              <a:rPr lang="ru-RU" dirty="0"/>
              <a:t> под командованием сержанта </a:t>
            </a:r>
            <a:r>
              <a:rPr lang="ru-RU" dirty="0" err="1"/>
              <a:t>Бларнейского</a:t>
            </a:r>
            <a:r>
              <a:rPr lang="ru-RU" dirty="0"/>
              <a:t> ворвался в дом, где боевики удерживали детей для «живого щита». Боевики открыли кинжальный огонь, чтобы вернуть себе заложников, и </a:t>
            </a:r>
            <a:r>
              <a:rPr lang="ru-RU" dirty="0" err="1"/>
              <a:t>Бларнейский</a:t>
            </a:r>
            <a:r>
              <a:rPr lang="ru-RU" dirty="0"/>
              <a:t> принял решение выносить детей из под огня.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>Взвод </a:t>
            </a:r>
            <a:r>
              <a:rPr lang="ru-RU" dirty="0" err="1"/>
              <a:t>Бларнейского</a:t>
            </a:r>
            <a:r>
              <a:rPr lang="ru-RU" dirty="0"/>
              <a:t> спас тогда восемнадцать детей, из них восьмерых вынес сам сержант. Бойцы выносили детей на руках, прикрывая их своим телом; другого способа спасти их просто не было. Под шквальным огнем солдаты гибли один за одним, но спасали детей. Все дети остались живы, старшая девочка, Таня Бланк, получила легкое ранение в ногу. 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1500174"/>
            <a:ext cx="9144000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Будучи раненым, </a:t>
            </a:r>
            <a:r>
              <a:rPr lang="ru-RU" dirty="0" err="1"/>
              <a:t>Бларнейский</a:t>
            </a:r>
            <a:r>
              <a:rPr lang="ru-RU" dirty="0"/>
              <a:t> вернулся назад к </a:t>
            </a:r>
            <a:r>
              <a:rPr lang="ru-RU" dirty="0" err="1"/>
              <a:t>тяжелораненному</a:t>
            </a:r>
            <a:r>
              <a:rPr lang="ru-RU" dirty="0"/>
              <a:t> бойцу. Ведя пулеметный огонь и сдерживая боевиков, он продержался до прибытия подкрепления – бойцов передового отряда 879 ОДШБ, которые отбросили противника.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>Рассказ Татьяны Бланк, дочери воспитательницы, которая была вместе с детьми: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>«…мы лежали возле сарая, который вовсю пылал, и нам было жарко. Вокруг стоял грохот, все кричали. Солдаты стреляли. Время от времени один из солдат хватал мальчика или девочку и бежал, стреляя на ходу. Я приподнимала голову и видела, как он отдавал ребенка другому солдату, а сам ложился и стреляя возвращался назад ползком…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>Бывало, что солдат падал, и тогда другой подхватывал ребенка, и бежал…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1285860"/>
            <a:ext cx="9144000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Нас становилось все меньше, и вдруг я осталась одна. Я подумала, что меня бросили, но тут кто–то сильный схватил меня на руки. Я закричала, испугавшись, а потом узнала его. Он был один из тех солдат, кто постоянно убегал и возвращался ползком. Он схватил меня на руки и сказал, что его зовут сержант и что, если мы хотим успеть завтра в школу, то придется побегать немного…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>Он бежал, виляя туда–сюда, крепко прижимая меня к себе одной рукой. Второй рукой он стрелял из автомата, немного поворачиваясь назад. Иногда сержант как-то странно содрогался всем телом и кашлял, но все равно бежал вперед…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>Нам оставалось совсем немного до камней, когда он опять очень дернулся, глухо кашлянул и упал на одно колено…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>Его рука очень сильно сжала меня, мне стало больно. Но он снова встал и, сказав мне, что наступил на ежика, медленно побежал вперед. Я смотрела в его лицо, оно становилось белым–</a:t>
            </a:r>
            <a:r>
              <a:rPr lang="ru-RU" dirty="0" err="1"/>
              <a:t>белым</a:t>
            </a:r>
            <a:r>
              <a:rPr lang="ru-RU" dirty="0"/>
              <a:t> и губы тоже, а изо рта у него шла кровь…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>И он все равно бежал вперед… Я тогда подумала, что его руками меня несет Бог…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1357298"/>
            <a:ext cx="9144000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За камни мы просто упали и покатились. Меня схватила мама. Я очень плакала и не могла успокоиться. Сержант все время кашлял, потом снял с себя бронежилет и отдал нам, он был пропитан кровью, а сам перевалился за камни и пополз назад, к сараю. Там вовсю шла стрельба, но стреляли теперь только оттуда. Мама крикнула ему, чтобы он не шел туда, ведь он ранен, а он ответил, что сигареты там на столе забыл…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>Я видела, как он потрогал шею лежащего на земле солдата, потом снял с него бронежилет, каску и забрал его автомат. И начал стрелять. Мы с мамой стали успокаивать детей, они все плакали, а потом к нам подбежали солдаты в черной форме.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>Наши. Некоторые побежали, стреляя, в ту сторону, где горел наш сарай и кто–то стрелял, а некоторые остались с нами. В бронежилете сержанта они показали мне шесть вмятин от пуль, которые жилет удержал и маленькую дырочку там, где не удержал…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>Мы потом летели на вертолете, а мама мне сказала, что сержанта зовут Данил, и что он придет ко мне в школу 1 сентября с цветами…»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1643050"/>
            <a:ext cx="9144000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Из двадцати семи человек во взводе осталось четверо. Двадцать три бойца погибли, спасая жизни детей. За совершенный подвиг Данил </a:t>
            </a:r>
            <a:r>
              <a:rPr lang="ru-RU" dirty="0" err="1"/>
              <a:t>Бларнейский</a:t>
            </a:r>
            <a:r>
              <a:rPr lang="ru-RU" dirty="0"/>
              <a:t> был представлен к званию Героя России, но не получил его. Из–за ранений, полученных в ходе боя в селе Бамут, в конце весны 1995 года, Данил </a:t>
            </a:r>
            <a:r>
              <a:rPr lang="ru-RU" dirty="0" err="1"/>
              <a:t>Бларнейский</a:t>
            </a:r>
            <a:r>
              <a:rPr lang="ru-RU" dirty="0"/>
              <a:t> комиссован из рядов ВС в звании старшего сержанта.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>За беспримерный героизм, проявленный при выполнении воинского долга во время операции в Бамуте, указом Президента Российской Федерации от 26 марта 1995 г. </a:t>
            </a:r>
            <a:r>
              <a:rPr lang="ru-RU" dirty="0" err="1"/>
              <a:t>Бларнейский</a:t>
            </a:r>
            <a:r>
              <a:rPr lang="ru-RU" dirty="0"/>
              <a:t> Данил </a:t>
            </a:r>
            <a:r>
              <a:rPr lang="ru-RU" dirty="0" err="1"/>
              <a:t>Кемалович</a:t>
            </a:r>
            <a:r>
              <a:rPr lang="ru-RU" dirty="0"/>
              <a:t> награжден Орденом Мужества.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>Все бойцы были награждены. Почти все – посмертно. Рядовой </a:t>
            </a:r>
            <a:r>
              <a:rPr lang="ru-RU" dirty="0" err="1"/>
              <a:t>Чеклецов</a:t>
            </a:r>
            <a:r>
              <a:rPr lang="ru-RU" dirty="0"/>
              <a:t>, которого </a:t>
            </a:r>
            <a:r>
              <a:rPr lang="ru-RU" dirty="0" err="1"/>
              <a:t>Бларнейский</a:t>
            </a:r>
            <a:r>
              <a:rPr lang="ru-RU" dirty="0"/>
              <a:t> вынес из под пуль, умер от ран в госпитале через двое суток.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>Сержант и сегодня живёт рядом с нами. Незаметный человек, обычный гражданин своей страны.</a:t>
            </a: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ородская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4</TotalTime>
  <Words>311</Words>
  <Application>Microsoft Office PowerPoint</Application>
  <PresentationFormat>Экран (4:3)</PresentationFormat>
  <Paragraphs>7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Городская</vt:lpstr>
      <vt:lpstr>   В жизни всегда есть место подвигу  </vt:lpstr>
      <vt:lpstr>Слайд 2</vt:lpstr>
      <vt:lpstr>Слайд 3</vt:lpstr>
      <vt:lpstr>Слайд 4</vt:lpstr>
      <vt:lpstr>Слайд 5</vt:lpstr>
      <vt:lpstr>Слайд 6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В жизни всегда есть место подвигу  </dc:title>
  <dc:creator>Home</dc:creator>
  <cp:lastModifiedBy>Home</cp:lastModifiedBy>
  <cp:revision>1</cp:revision>
  <dcterms:created xsi:type="dcterms:W3CDTF">2015-11-21T15:14:21Z</dcterms:created>
  <dcterms:modified xsi:type="dcterms:W3CDTF">2015-11-21T15:18:49Z</dcterms:modified>
</cp:coreProperties>
</file>